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89" r:id="rId9"/>
    <p:sldId id="262" r:id="rId10"/>
    <p:sldId id="264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6D2C9-87A4-4026-97EF-93E425EAC26F}" type="datetimeFigureOut">
              <a:rPr lang="sl-SI" smtClean="0"/>
              <a:t>20. 08. 2024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C38F0-71EC-4361-9B69-9E147DEE2E1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733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0869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0016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3954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50564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04227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46822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10688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278979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26396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5422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9286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89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46060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3510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34355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5245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5468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697C32-CE7C-4D58-B2EA-94699BCE9732}" type="datetimeFigureOut">
              <a:rPr lang="en-SI" smtClean="0"/>
              <a:t>20/08/2024</a:t>
            </a:fld>
            <a:endParaRPr 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D8DF533-8B14-442D-B1D2-F246F5EE291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57862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rello.com/b/rugGoSyF/anb-slovenia" TargetMode="External"/><Relationship Id="rId2" Type="http://schemas.openxmlformats.org/officeDocument/2006/relationships/hyperlink" Target="https://drustvo-sdvt.s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ean-accreditation.org/" TargetMode="External"/><Relationship Id="rId2" Type="http://schemas.openxmlformats.org/officeDocument/2006/relationships/hyperlink" Target="https://www.slo-akreditacija.s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86AD6-190A-4807-A3FB-B57692E94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0997" y="557567"/>
            <a:ext cx="9335587" cy="2616199"/>
          </a:xfrm>
        </p:spPr>
        <p:txBody>
          <a:bodyPr>
            <a:normAutofit/>
          </a:bodyPr>
          <a:lstStyle/>
          <a:p>
            <a:r>
              <a:rPr lang="sl-SI" sz="4000" dirty="0" err="1"/>
              <a:t>Modernizing</a:t>
            </a:r>
            <a:r>
              <a:rPr lang="sl-SI" sz="4000" dirty="0"/>
              <a:t> </a:t>
            </a:r>
            <a:r>
              <a:rPr lang="sl-SI" sz="4000" dirty="0" err="1"/>
              <a:t>the</a:t>
            </a:r>
            <a:r>
              <a:rPr lang="sl-SI" sz="4000" dirty="0"/>
              <a:t> MIG/MAG </a:t>
            </a:r>
            <a:r>
              <a:rPr lang="sl-SI" sz="4000" dirty="0" err="1"/>
              <a:t>welding</a:t>
            </a:r>
            <a:r>
              <a:rPr lang="sl-SI" sz="4000" dirty="0"/>
              <a:t> </a:t>
            </a:r>
            <a:r>
              <a:rPr lang="sl-SI" sz="4000" dirty="0" err="1"/>
              <a:t>course</a:t>
            </a:r>
            <a:endParaRPr lang="en-SI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9A25C-A871-4E68-A07E-3F3697FE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0195" y="3366756"/>
            <a:ext cx="6987645" cy="1388534"/>
          </a:xfrm>
        </p:spPr>
        <p:txBody>
          <a:bodyPr/>
          <a:lstStyle/>
          <a:p>
            <a:endParaRPr lang="en-S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0C141E-2262-4A38-AEB6-44A776293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29" y="-8466"/>
            <a:ext cx="3876190" cy="14190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6AF160-37BC-424F-A9D1-1D2A8DB35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275" y="6270048"/>
            <a:ext cx="61817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7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sl-SI" dirty="0" err="1"/>
              <a:t>VARcert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2DE7-5B02-47AC-8B4D-A696571D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9732" y="2071295"/>
            <a:ext cx="10018713" cy="5048079"/>
          </a:xfrm>
        </p:spPr>
        <p:txBody>
          <a:bodyPr anchor="t">
            <a:normAutofit/>
          </a:bodyPr>
          <a:lstStyle/>
          <a:p>
            <a:r>
              <a:rPr lang="sl-SI" dirty="0" err="1"/>
              <a:t>Certification</a:t>
            </a:r>
            <a:r>
              <a:rPr lang="sl-SI" dirty="0"/>
              <a:t> </a:t>
            </a:r>
            <a:r>
              <a:rPr lang="sl-SI" dirty="0" err="1"/>
              <a:t>body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IZV</a:t>
            </a:r>
          </a:p>
          <a:p>
            <a:r>
              <a:rPr lang="sl-SI" dirty="0" err="1"/>
              <a:t>Five</a:t>
            </a:r>
            <a:r>
              <a:rPr lang="sl-SI" dirty="0"/>
              <a:t> </a:t>
            </a:r>
            <a:r>
              <a:rPr lang="sl-SI" dirty="0" err="1"/>
              <a:t>independant</a:t>
            </a:r>
            <a:r>
              <a:rPr lang="sl-SI" dirty="0"/>
              <a:t> </a:t>
            </a:r>
            <a:r>
              <a:rPr lang="sl-SI" dirty="0" err="1"/>
              <a:t>experts</a:t>
            </a:r>
            <a:r>
              <a:rPr lang="sl-SI" dirty="0"/>
              <a:t> + </a:t>
            </a:r>
            <a:r>
              <a:rPr lang="sl-SI" dirty="0" err="1"/>
              <a:t>five</a:t>
            </a:r>
            <a:r>
              <a:rPr lang="sl-SI" dirty="0"/>
              <a:t> </a:t>
            </a:r>
            <a:r>
              <a:rPr lang="sl-SI" dirty="0" err="1"/>
              <a:t>industrial</a:t>
            </a:r>
            <a:r>
              <a:rPr lang="sl-SI" dirty="0"/>
              <a:t> </a:t>
            </a:r>
            <a:r>
              <a:rPr lang="sl-SI" dirty="0" err="1"/>
              <a:t>experts</a:t>
            </a:r>
            <a:endParaRPr lang="sl-SI" dirty="0"/>
          </a:p>
          <a:p>
            <a:r>
              <a:rPr lang="sl-SI" dirty="0" err="1"/>
              <a:t>Biggest</a:t>
            </a:r>
            <a:r>
              <a:rPr lang="sl-SI" dirty="0"/>
              <a:t> </a:t>
            </a:r>
            <a:r>
              <a:rPr lang="sl-SI" dirty="0" err="1"/>
              <a:t>certification</a:t>
            </a:r>
            <a:r>
              <a:rPr lang="sl-SI" dirty="0"/>
              <a:t> </a:t>
            </a:r>
            <a:r>
              <a:rPr lang="sl-SI" dirty="0" err="1"/>
              <a:t>body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certification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welders</a:t>
            </a:r>
            <a:r>
              <a:rPr lang="sl-SI" dirty="0"/>
              <a:t> in </a:t>
            </a:r>
            <a:r>
              <a:rPr lang="sl-SI" dirty="0" err="1"/>
              <a:t>Slovenia</a:t>
            </a:r>
            <a:endParaRPr lang="sl-SI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sl-SI" dirty="0" err="1"/>
              <a:t>Modernizing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MIG/MAG </a:t>
            </a:r>
            <a:r>
              <a:rPr lang="sl-SI" dirty="0" err="1"/>
              <a:t>course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2DE7-5B02-47AC-8B4D-A696571D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33633"/>
            <a:ext cx="10018713" cy="4357568"/>
          </a:xfrm>
        </p:spPr>
        <p:txBody>
          <a:bodyPr anchor="t"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1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en-GB" dirty="0"/>
              <a:t>Program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2DE7-5B02-47AC-8B4D-A696571D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4038601"/>
          </a:xfrm>
        </p:spPr>
        <p:txBody>
          <a:bodyPr anchor="t">
            <a:normAutofit fontScale="92500" lnSpcReduction="10000"/>
          </a:bodyPr>
          <a:lstStyle/>
          <a:p>
            <a:r>
              <a:rPr lang="sl-SI" dirty="0" err="1"/>
              <a:t>Who</a:t>
            </a:r>
            <a:r>
              <a:rPr lang="sl-SI" dirty="0"/>
              <a:t> </a:t>
            </a:r>
            <a:r>
              <a:rPr lang="sl-SI" dirty="0" err="1"/>
              <a:t>we</a:t>
            </a:r>
            <a:r>
              <a:rPr lang="sl-SI" dirty="0"/>
              <a:t> are</a:t>
            </a:r>
          </a:p>
          <a:p>
            <a:r>
              <a:rPr lang="sl-SI" dirty="0" err="1"/>
              <a:t>Flowchart</a:t>
            </a:r>
            <a:r>
              <a:rPr lang="sl-SI" dirty="0"/>
              <a:t> </a:t>
            </a:r>
          </a:p>
          <a:p>
            <a:r>
              <a:rPr lang="sl-SI" dirty="0"/>
              <a:t>EWF</a:t>
            </a:r>
          </a:p>
          <a:p>
            <a:r>
              <a:rPr lang="sl-SI" dirty="0"/>
              <a:t>SDVT</a:t>
            </a:r>
          </a:p>
          <a:p>
            <a:r>
              <a:rPr lang="sl-SI" dirty="0"/>
              <a:t>IZV</a:t>
            </a:r>
          </a:p>
          <a:p>
            <a:r>
              <a:rPr lang="sl-SI" dirty="0"/>
              <a:t>DCUSM</a:t>
            </a:r>
          </a:p>
          <a:p>
            <a:r>
              <a:rPr lang="sl-SI" dirty="0"/>
              <a:t>EA / SA</a:t>
            </a:r>
          </a:p>
          <a:p>
            <a:r>
              <a:rPr lang="sl-SI" dirty="0" err="1"/>
              <a:t>VARcert</a:t>
            </a:r>
            <a:endParaRPr lang="sl-SI" dirty="0"/>
          </a:p>
          <a:p>
            <a:r>
              <a:rPr lang="sl-SI" dirty="0"/>
              <a:t>MIG/MAG </a:t>
            </a:r>
            <a:r>
              <a:rPr lang="sl-SI" dirty="0" err="1"/>
              <a:t>Course</a:t>
            </a:r>
            <a:endParaRPr lang="sl-SI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1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sl-SI" dirty="0" err="1"/>
              <a:t>Presentation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IZV</a:t>
            </a:r>
            <a:endParaRPr lang="en-S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  <p:pic>
        <p:nvPicPr>
          <p:cNvPr id="1026" name="Picture 2" descr="domov">
            <a:extLst>
              <a:ext uri="{FF2B5EF4-FFF2-40B4-BE49-F238E27FC236}">
                <a16:creationId xmlns:a16="http://schemas.microsoft.com/office/drawing/2014/main" id="{548D6E34-5102-7DA3-0B44-921BD568F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396" y="1811641"/>
            <a:ext cx="6296025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48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C8265A3-C06B-5842-9540-7ECB1E64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3466A3-79FC-1A97-E06D-DF30B4C9C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239" y="0"/>
            <a:ext cx="75212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1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619250"/>
          </a:xfrm>
        </p:spPr>
        <p:txBody>
          <a:bodyPr/>
          <a:lstStyle/>
          <a:p>
            <a:r>
              <a:rPr lang="sl-SI" dirty="0"/>
              <a:t>EWF</a:t>
            </a:r>
            <a:endParaRPr lang="en-S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  <p:pic>
        <p:nvPicPr>
          <p:cNvPr id="2052" name="Picture 4" descr="EWF">
            <a:extLst>
              <a:ext uri="{FF2B5EF4-FFF2-40B4-BE49-F238E27FC236}">
                <a16:creationId xmlns:a16="http://schemas.microsoft.com/office/drawing/2014/main" id="{BDC7993A-430D-1B3B-0272-E329BCAAE5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746" y="458123"/>
            <a:ext cx="1650775" cy="163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7DF37E-D81A-AA82-1125-34C0977633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424" y="2753165"/>
            <a:ext cx="9026062" cy="238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1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9299-B941-0F99-ED5C-50B50E8B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7291-87D8-3D78-76CB-5581D07B1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2C9593-1CF3-CE0A-753D-ED1534E17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88" y="0"/>
            <a:ext cx="71865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sl-SI" dirty="0"/>
              <a:t>SDVT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2DE7-5B02-47AC-8B4D-A696571D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00175"/>
            <a:ext cx="10018713" cy="4391025"/>
          </a:xfrm>
        </p:spPr>
        <p:txBody>
          <a:bodyPr anchor="t">
            <a:normAutofit/>
          </a:bodyPr>
          <a:lstStyle/>
          <a:p>
            <a:pPr marL="571500" algn="just" hangingPunct="0">
              <a:spcBef>
                <a:spcPts val="1200"/>
              </a:spcBef>
            </a:pPr>
            <a:r>
              <a:rPr lang="sl-SI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https://drustvo-sdvt.si/</a:t>
            </a:r>
            <a:endParaRPr lang="sl-SI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71500" algn="just" hangingPunct="0">
              <a:spcBef>
                <a:spcPts val="1200"/>
              </a:spcBef>
            </a:pPr>
            <a:r>
              <a:rPr lang="sl-SI" sz="1800" dirty="0" err="1">
                <a:latin typeface="Arial" panose="020B0604020202020204" pitchFamily="34" charset="0"/>
                <a:hlinkClick r:id="rId3"/>
              </a:rPr>
              <a:t>Trello</a:t>
            </a:r>
            <a:endParaRPr lang="sl-SI" sz="1800" dirty="0">
              <a:latin typeface="Arial" panose="020B0604020202020204" pitchFamily="34" charset="0"/>
            </a:endParaRPr>
          </a:p>
          <a:p>
            <a:pPr marL="571500" algn="just" hangingPunct="0">
              <a:spcBef>
                <a:spcPts val="1200"/>
              </a:spcBef>
            </a:pPr>
            <a:r>
              <a:rPr lang="sl-SI" sz="1800" dirty="0">
                <a:latin typeface="Arial" panose="020B0604020202020204" pitchFamily="34" charset="0"/>
              </a:rPr>
              <a:t>ANB</a:t>
            </a:r>
            <a:endParaRPr lang="en-S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9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6673-B1C9-F0E6-019D-99ABC152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42B6-0644-5E1A-AF1B-BE88898B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78843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sl-SI" dirty="0"/>
              <a:t>ATB </a:t>
            </a:r>
            <a:r>
              <a:rPr lang="sl-SI" dirty="0" err="1"/>
              <a:t>of</a:t>
            </a:r>
            <a:r>
              <a:rPr lang="sl-SI" dirty="0"/>
              <a:t> SDVT</a:t>
            </a:r>
          </a:p>
          <a:p>
            <a:r>
              <a:rPr lang="sl-SI" dirty="0" err="1"/>
              <a:t>Acrreditation</a:t>
            </a:r>
            <a:r>
              <a:rPr lang="sl-SI" dirty="0"/>
              <a:t> </a:t>
            </a:r>
            <a:r>
              <a:rPr lang="sl-SI" dirty="0" err="1"/>
              <a:t>according</a:t>
            </a:r>
            <a:r>
              <a:rPr lang="sl-SI" dirty="0"/>
              <a:t> to ISO 17024 SA/EA</a:t>
            </a:r>
          </a:p>
          <a:p>
            <a:r>
              <a:rPr lang="sl-SI" dirty="0" err="1"/>
              <a:t>Notified</a:t>
            </a:r>
            <a:r>
              <a:rPr lang="sl-SI" dirty="0"/>
              <a:t> </a:t>
            </a:r>
            <a:r>
              <a:rPr lang="sl-SI" dirty="0" err="1"/>
              <a:t>body</a:t>
            </a:r>
            <a:r>
              <a:rPr lang="sl-SI" dirty="0"/>
              <a:t> 2042</a:t>
            </a:r>
          </a:p>
          <a:p>
            <a:r>
              <a:rPr lang="sl-SI" dirty="0" err="1"/>
              <a:t>Education</a:t>
            </a:r>
            <a:r>
              <a:rPr lang="sl-SI" dirty="0"/>
              <a:t> center </a:t>
            </a:r>
          </a:p>
          <a:p>
            <a:pPr lvl="1"/>
            <a:r>
              <a:rPr lang="sl-SI" dirty="0" err="1"/>
              <a:t>Two</a:t>
            </a:r>
            <a:r>
              <a:rPr lang="sl-SI" dirty="0"/>
              <a:t> </a:t>
            </a:r>
            <a:r>
              <a:rPr lang="sl-SI" dirty="0" err="1"/>
              <a:t>welding</a:t>
            </a:r>
            <a:r>
              <a:rPr lang="sl-SI" dirty="0"/>
              <a:t> </a:t>
            </a:r>
            <a:r>
              <a:rPr lang="sl-SI" dirty="0" err="1"/>
              <a:t>schools</a:t>
            </a:r>
            <a:endParaRPr lang="sl-SI" dirty="0"/>
          </a:p>
          <a:p>
            <a:pPr lvl="1"/>
            <a:r>
              <a:rPr lang="sl-SI" dirty="0" err="1"/>
              <a:t>Welding</a:t>
            </a:r>
            <a:r>
              <a:rPr lang="sl-SI" dirty="0"/>
              <a:t> </a:t>
            </a:r>
            <a:r>
              <a:rPr lang="sl-SI" dirty="0" err="1"/>
              <a:t>coordinator</a:t>
            </a:r>
            <a:r>
              <a:rPr lang="sl-SI" dirty="0"/>
              <a:t> </a:t>
            </a:r>
            <a:r>
              <a:rPr lang="sl-SI" dirty="0" err="1"/>
              <a:t>education</a:t>
            </a:r>
            <a:r>
              <a:rPr lang="sl-SI" dirty="0"/>
              <a:t> </a:t>
            </a:r>
          </a:p>
          <a:p>
            <a:pPr lvl="1"/>
            <a:r>
              <a:rPr lang="sl-SI" dirty="0"/>
              <a:t>NDT </a:t>
            </a:r>
            <a:r>
              <a:rPr lang="sl-SI" dirty="0" err="1"/>
              <a:t>personnel</a:t>
            </a:r>
            <a:r>
              <a:rPr lang="sl-SI" dirty="0"/>
              <a:t> </a:t>
            </a:r>
            <a:r>
              <a:rPr lang="sl-SI" dirty="0" err="1"/>
              <a:t>education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certification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0616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58F-7C09-44CE-BAC5-9A6D6AB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sl-SI" dirty="0"/>
              <a:t>EA / SA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2DE7-5B02-47AC-8B4D-A696571D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4038601"/>
          </a:xfrm>
        </p:spPr>
        <p:txBody>
          <a:bodyPr anchor="t"/>
          <a:lstStyle/>
          <a:p>
            <a:r>
              <a:rPr lang="sl-SI" dirty="0" err="1"/>
              <a:t>Accreditation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services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certification</a:t>
            </a:r>
            <a:r>
              <a:rPr lang="sl-SI" dirty="0"/>
              <a:t> </a:t>
            </a:r>
            <a:r>
              <a:rPr lang="sl-SI" dirty="0" err="1"/>
              <a:t>systems</a:t>
            </a:r>
            <a:endParaRPr lang="sl-SI" dirty="0"/>
          </a:p>
          <a:p>
            <a:r>
              <a:rPr lang="sl-SI" dirty="0" err="1"/>
              <a:t>Internationally</a:t>
            </a:r>
            <a:r>
              <a:rPr lang="sl-SI" dirty="0"/>
              <a:t> </a:t>
            </a:r>
            <a:r>
              <a:rPr lang="sl-SI" dirty="0" err="1"/>
              <a:t>recognized</a:t>
            </a:r>
            <a:endParaRPr lang="sl-SI" dirty="0"/>
          </a:p>
          <a:p>
            <a:r>
              <a:rPr lang="sl-SI" dirty="0">
                <a:hlinkClick r:id="rId2"/>
              </a:rPr>
              <a:t>SA</a:t>
            </a:r>
            <a:endParaRPr lang="sl-SI" dirty="0"/>
          </a:p>
          <a:p>
            <a:r>
              <a:rPr lang="sl-SI" dirty="0">
                <a:hlinkClick r:id="rId3"/>
              </a:rPr>
              <a:t>EA</a:t>
            </a:r>
            <a:endParaRPr lang="sl-SI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D19241-6D5A-4DDF-AE4E-EDAEB00ADF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34" y="6236422"/>
            <a:ext cx="1697866" cy="6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2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11129</TotalTime>
  <Words>106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Parallax</vt:lpstr>
      <vt:lpstr>Modernizing the MIG/MAG welding course</vt:lpstr>
      <vt:lpstr>Program</vt:lpstr>
      <vt:lpstr>Presentation of IZV</vt:lpstr>
      <vt:lpstr>PowerPoint Presentation</vt:lpstr>
      <vt:lpstr>EWF</vt:lpstr>
      <vt:lpstr>PowerPoint Presentation</vt:lpstr>
      <vt:lpstr>SDVT</vt:lpstr>
      <vt:lpstr>IZV</vt:lpstr>
      <vt:lpstr>EA / SA</vt:lpstr>
      <vt:lpstr>VARcert</vt:lpstr>
      <vt:lpstr>Modernizing the MIG/MAG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Usposabljanje iz varnosti pri delu</dc:title>
  <dc:creator>vital</dc:creator>
  <cp:lastModifiedBy>carski.2000@gmail.com</cp:lastModifiedBy>
  <cp:revision>21</cp:revision>
  <dcterms:created xsi:type="dcterms:W3CDTF">2023-12-19T13:11:09Z</dcterms:created>
  <dcterms:modified xsi:type="dcterms:W3CDTF">2024-08-20T07:31:59Z</dcterms:modified>
</cp:coreProperties>
</file>